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BB3F-BD17-53A6-04E6-069AA9BA7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42915-FB22-1DFD-97C0-BE2243045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90D01-0EE1-1E9B-2D52-5CCC472C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5D7AB-4CF0-1A37-082F-F84FB4F1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38ADE-4A2E-7452-D6D3-FF2C4C58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8684-B05F-9D28-AC3F-8D6E9440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799DC-5E36-3D7A-05A4-9CD5AD4F0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86391-10CB-5EBC-02E7-A8D2793D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66ABC-EB30-4266-33A7-BB5124DF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5104C-888E-17CD-E6F7-86F1D4B1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5D532-25E1-EC76-0124-7C3F680E7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5EC6B-2294-1BF5-F6B7-14DD6CDC0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91633-1EB2-5424-67B5-9DA43325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34B6B-C108-4D1C-D0FC-E311F93A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B727A-FA9E-CED9-049E-97A9A4FB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F800-88BF-2884-3A4B-D3836380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66963-A71B-9106-F30C-1029A095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73268-1581-C8D8-9E8E-B8800CE6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18FF-B3CF-7BF2-1B35-5B52AC98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FAF56-73B0-355A-D379-0F8BC57C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D9F9B-53E4-B973-249F-9C38A303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1E6FD-6F94-D2FE-4E4F-1B8036B70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604FF-F299-91DB-63FC-E44A8158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DB1CD-EAC2-24E5-498D-13B5477B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C9A0C-F080-CB5A-652A-8DA634A8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F5D6-F61F-8D41-4DE2-32D38B71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E7613-2A25-30D1-D251-616CBA34D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9A720-81B3-0770-D84E-C8B398A30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305F7-C028-46ED-B4D0-EE56E63A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C7A20-2A24-E1D7-BA6D-CEA560D4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5CBFF-14CA-778E-367F-15541486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4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4004-66F0-DE07-E4E8-EC779CC9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C192A-ACE8-B934-5512-C15FABC71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921E0-4B77-BFFF-6693-D0B58FC08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8FFE1-7DF6-8104-3841-8FF990C8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15E90-698C-ABF5-5732-4BDB4B2A8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F8B9-A018-46F9-3522-97EEE29A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8018B-A1D3-4453-DC06-FCAA3381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8BC818-BDF1-57E9-1049-3CD5C1D3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1C1E-BD02-63CE-3B82-6C66BD4E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98216-48C6-E810-5900-C08E59CF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0738C-C4EB-4C67-EB64-14089D32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2E8A9-2719-69F9-6627-050A2830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3AC5A-009A-0C4D-69D4-41B3972A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E4350-6764-3E0A-2A71-E08A07C5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5857B-015E-5AB9-8DD2-48855823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8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3906-E761-E424-A63D-07EC6C6D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E56AF-6124-B9A4-B829-D2711B791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637A3-62B3-765A-0CEE-AD9E01D8C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A98EF-4E80-DD15-2E30-69E4CAFB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2B965-6BF1-DE9F-1303-F58135F4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04B91-E193-D7BE-D46D-B0E29E65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4595-BBA8-56FD-DD19-A8D8B76EF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911DF-CF51-F071-925B-87EE2FB90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A796F-9F46-3FD1-55F8-58818E0B9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9CC59-1276-BC2D-0D2A-D213997A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4EA25-29E7-DAC8-7824-87BDCD98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760BD-3559-73C8-DF8E-EC7EFBD2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5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089D0E-DA77-AB40-5CC8-186D621E5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070E8-2323-A30E-C370-A9E73A9A7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570CF-E6A5-82FB-9346-12AACB05F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B51C-150C-4042-AF57-6A6DBB002F9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F0CC-7E51-0503-5F5D-F36E46CC8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270BE-F9BD-A764-55D6-CED74BA2E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5A5E-4E6C-584B-9044-E08DA6C72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FD7F6F-6C2F-0AC2-CA25-BCAAB6D81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44EA39-8203-76C3-1928-0CEDC92AC1F6}"/>
              </a:ext>
            </a:extLst>
          </p:cNvPr>
          <p:cNvSpPr txBox="1"/>
          <p:nvPr/>
        </p:nvSpPr>
        <p:spPr>
          <a:xfrm>
            <a:off x="1104910" y="242027"/>
            <a:ext cx="3753238" cy="584775"/>
          </a:xfrm>
          <a:prstGeom prst="rect">
            <a:avLst/>
          </a:prstGeom>
          <a:solidFill>
            <a:srgbClr val="BED335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Heavy" panose="020B0503020202020204" pitchFamily="34" charset="0"/>
                <a:ea typeface="+mn-ea"/>
                <a:cs typeface="+mn-cs"/>
              </a:rPr>
              <a:t>WIGGLY BELIEFS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9C818C-AA23-9925-367E-E11CF7D04A42}"/>
              </a:ext>
            </a:extLst>
          </p:cNvPr>
          <p:cNvSpPr txBox="1"/>
          <p:nvPr/>
        </p:nvSpPr>
        <p:spPr>
          <a:xfrm>
            <a:off x="1084683" y="951365"/>
            <a:ext cx="10648561" cy="637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8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Avenir Next LT Pro" panose="020B05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Our Beliefs act as the foundation of all our decision making, helping us to achieve alignment, consistency, transparency, clarity and rigour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Picture 17" descr="A green pea pod with yellow circles&#10;&#10;Description automatically generated with low confidence">
            <a:extLst>
              <a:ext uri="{FF2B5EF4-FFF2-40B4-BE49-F238E27FC236}">
                <a16:creationId xmlns:a16="http://schemas.microsoft.com/office/drawing/2014/main" id="{06F76D41-BE27-3B6B-6AE8-3CCE0033C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0669" y="99945"/>
            <a:ext cx="625151" cy="877872"/>
          </a:xfrm>
          <a:prstGeom prst="rect">
            <a:avLst/>
          </a:prstGeom>
        </p:spPr>
      </p:pic>
      <p:pic>
        <p:nvPicPr>
          <p:cNvPr id="21" name="Picture 20" descr="A picture containing drawing, clipart, child art, graphics&#10;&#10;Description automatically generated">
            <a:extLst>
              <a:ext uri="{FF2B5EF4-FFF2-40B4-BE49-F238E27FC236}">
                <a16:creationId xmlns:a16="http://schemas.microsoft.com/office/drawing/2014/main" id="{24C0F532-81EB-6999-8EA5-2B9D36F5D83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804"/>
          <a:stretch/>
        </p:blipFill>
        <p:spPr>
          <a:xfrm>
            <a:off x="410547" y="5286814"/>
            <a:ext cx="694363" cy="984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0FAF51-BCDD-ABBC-10B3-ACBCA46AA525}"/>
              </a:ext>
            </a:extLst>
          </p:cNvPr>
          <p:cNvSpPr txBox="1"/>
          <p:nvPr/>
        </p:nvSpPr>
        <p:spPr>
          <a:xfrm>
            <a:off x="1084683" y="1713731"/>
            <a:ext cx="10751197" cy="398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 first 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Considering staff and participant safety as top priority into everything we do and mitigating any risks identified.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community impact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the right project decisions to ensure we reach people in need in a way that is meaningful to them across Gloucestershire communities.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alignment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Selecting income generation projects, events, activities and funding streams that are a good match to the Wiggly value set. 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Brand consistency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Maintaining consistent use of our brand and Wiggly messaging in all our interactions - online, in print and in person.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Inclusivity, diversity and accessibility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Ensuring that all projects are designed with inclusivity, diversity and accessibility in mind, with no one left behind.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Active growth management 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Taking </a:t>
            </a:r>
            <a:r>
              <a:rPr kumimoji="0" lang="en-GB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Wiggly’s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future strategy into account in all decisions, to build a strong foundation for growth. 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srgbClr val="4A773C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the most of limited resources  </a:t>
            </a: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working to maximise Wiggly output and benefit from limited resources - financial, people, materials, equipment and ingredients. 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86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Heavy</vt:lpstr>
      <vt:lpstr>Avenir Next LT Pro</vt:lpstr>
      <vt:lpstr>Calibri</vt:lpstr>
      <vt:lpstr>Calibri Light</vt:lpstr>
      <vt:lpstr>Cambria</vt:lpstr>
      <vt:lpstr>Wingdings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Foote</dc:creator>
  <cp:lastModifiedBy>Claire Foote</cp:lastModifiedBy>
  <cp:revision>1</cp:revision>
  <dcterms:created xsi:type="dcterms:W3CDTF">2023-09-06T11:51:58Z</dcterms:created>
  <dcterms:modified xsi:type="dcterms:W3CDTF">2023-09-06T11:52:20Z</dcterms:modified>
</cp:coreProperties>
</file>